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67" r:id="rId5"/>
    <p:sldId id="268" r:id="rId6"/>
    <p:sldId id="266" r:id="rId7"/>
    <p:sldId id="269" r:id="rId8"/>
    <p:sldId id="264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odvignaroda.r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podvignaroda.ru/?#id=150367776&amp;tab=navDetailManAwar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38069" y="1674674"/>
            <a:ext cx="5417957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ptima" pitchFamily="2" charset="0"/>
                <a:cs typeface="Times New Roman" panose="02020603050405020304" pitchFamily="18" charset="0"/>
              </a:rPr>
              <a:t>История одной </a:t>
            </a:r>
          </a:p>
          <a:p>
            <a:pPr algn="ctr"/>
            <a:r>
              <a:rPr lang="ru-RU" sz="5400" b="1" dirty="0" smtClean="0">
                <a:ln w="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ptima" pitchFamily="2" charset="0"/>
                <a:cs typeface="Times New Roman" panose="02020603050405020304" pitchFamily="18" charset="0"/>
              </a:rPr>
              <a:t>награды</a:t>
            </a:r>
            <a:endParaRPr lang="ru-RU" sz="5400" b="1" dirty="0">
              <a:ln w="0">
                <a:noFill/>
              </a:ln>
              <a:solidFill>
                <a:schemeClr val="tx2">
                  <a:lumMod val="50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Optima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96873" y="4285673"/>
            <a:ext cx="35655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</a:t>
            </a: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Дарья Р.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«Б» класс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Школа № 1368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Буланова Ю.И.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3273" y="609600"/>
            <a:ext cx="8303491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  темы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Знакомить детей с историей нашей страны на примере военного периода и биографии моего прадеда.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ru-RU" sz="2400" b="1" u="sng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Цели  </a:t>
            </a:r>
            <a:r>
              <a:rPr lang="ru-RU" sz="2400" b="1" u="sng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исследования: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Узнать </a:t>
            </a:r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историю  награды;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Узнать</a:t>
            </a:r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за что награждали Орденом Красной Звезды;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Проследить </a:t>
            </a:r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боевой  путь  моего 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прадеда.</a:t>
            </a:r>
            <a:endParaRPr lang="ru-RU" sz="2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Этапы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работы: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Изучить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биографию моего прадеда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Шоринова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Н.А.;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Проанализировать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военный путь прадеда;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Изучить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историю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Ордена Красной Звезды;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Составить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презентацию.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Объектом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моего исследования является история боевого пути моего прадеда.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Предмет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исследования – 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Орден Красной Звезды</a:t>
            </a:r>
            <a:endParaRPr lang="ru-RU" sz="2400" dirty="0"/>
          </a:p>
          <a:p>
            <a:pPr lvl="0" indent="346075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346075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50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17236" y="92364"/>
            <a:ext cx="80171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bg2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tima" pitchFamily="2" charset="0"/>
              </a:rPr>
              <a:t>                 </a:t>
            </a:r>
            <a:r>
              <a:rPr lang="ru-RU" sz="2800" b="1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2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Орден  «</a:t>
            </a:r>
            <a:r>
              <a:rPr lang="ru-RU" sz="28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2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Красной Звезды»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81" y="2502811"/>
            <a:ext cx="2569405" cy="24568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63536" y="923392"/>
            <a:ext cx="627683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50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Учреждён Постановлением Президиума</a:t>
            </a:r>
            <a:r>
              <a:rPr lang="ru-RU" sz="225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ЦИК СССР </a:t>
            </a:r>
            <a:r>
              <a:rPr lang="ru-RU" sz="2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 6 апреля 1930 года . Статус ордена учреждён </a:t>
            </a:r>
            <a:r>
              <a:rPr lang="ru-RU" sz="22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Президиума </a:t>
            </a:r>
            <a:r>
              <a:rPr lang="ru-RU" sz="2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ЦИК СССР от 5 мая </a:t>
            </a:r>
            <a:r>
              <a:rPr lang="ru-RU" sz="225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1930 </a:t>
            </a:r>
            <a:r>
              <a:rPr lang="ru-RU" sz="2250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  <a:p>
            <a:r>
              <a:rPr lang="ru-RU" sz="2250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Вручается </a:t>
            </a:r>
            <a:r>
              <a:rPr lang="ru-RU" sz="225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военнослужащим Советской Армии, Военно-Морского Флота, пограничных и внутренних войск, сотрудникам органов Комитета государственной безопасности СССР, воинским частям, военным кораблям, соединениям и объединениям, предприятиям, учреждениям, организациям. </a:t>
            </a:r>
          </a:p>
          <a:p>
            <a:r>
              <a:rPr lang="ru-RU" sz="225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 для награждения: за большие заслуги в деле обороны Союза ССР как в военное, так и в мирное время, в обеспечении государственной безопасности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41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165600" y="1074304"/>
            <a:ext cx="4664363" cy="6020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60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«Нет в России семьи такой, где б не памятен был свой герой», </a:t>
            </a:r>
            <a:endParaRPr lang="ru-RU" sz="22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3460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lang="ru-RU" sz="22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моей семье хранится память об участнике тех великих </a:t>
            </a: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сражений. Это мой прадедушка </a:t>
            </a:r>
            <a:r>
              <a:rPr lang="ru-RU" sz="2200" b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Шоринов</a:t>
            </a:r>
            <a:r>
              <a:rPr lang="ru-RU" sz="22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Николай Алексеевич. К сожалению,  я не видела его. О его судьбе я  узнала из рассказов моего дедушки и папы, которые  бережно хранят память о нём.   </a:t>
            </a:r>
            <a:endParaRPr lang="ru-RU" sz="2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3460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память о моем </a:t>
            </a: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прадеде </a:t>
            </a:r>
            <a:r>
              <a:rPr lang="ru-RU" sz="22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 память о всех участниках Великой Отечественной войны, которые героически защищали нашу Родину, я хочу рассказать историю одной </a:t>
            </a: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награды, </a:t>
            </a:r>
            <a:r>
              <a:rPr lang="ru-RU" sz="22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которую получил мой </a:t>
            </a: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прадед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526" y="1281723"/>
            <a:ext cx="3448068" cy="51471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9673" y="489528"/>
            <a:ext cx="7250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Шоринов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Николай Алексеевич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04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37309" y="5144654"/>
            <a:ext cx="80910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2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Мой прадед служил в войсках технического обеспечения летного состава, со своей дивизией прошел от Москвы до Кенигсберга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382" y="572655"/>
            <a:ext cx="6936509" cy="440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5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18751" y="1940434"/>
            <a:ext cx="5698525" cy="660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800" b="1" dirty="0">
              <a:ln w="0"/>
              <a:solidFill>
                <a:schemeClr val="tx2">
                  <a:lumMod val="50000"/>
                </a:schemeClr>
              </a:solidFill>
              <a:effectLst>
                <a:glow rad="101600">
                  <a:schemeClr val="bg2"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tima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4727" y="184727"/>
            <a:ext cx="87837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сайте Подвиг народа я нашла архивные документы о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награждении моего прадеда,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Шоринова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Николая Алексеевича: Приказ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награждении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4509" y="1382362"/>
            <a:ext cx="4378037" cy="547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34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283" y="3694545"/>
            <a:ext cx="8319811" cy="22721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283" y="556476"/>
            <a:ext cx="2572735" cy="24569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86545" y="556477"/>
            <a:ext cx="56711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декабря 1942 года при внезапной атаке танков и пехоты противника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Шоринов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Н.А. проявил храбрость и героизм. Под сильным пулеметным огнем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Шоринов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Н.А. с группой бойцов был послан в засаду. Атака танков противника была отбита. </a:t>
            </a:r>
          </a:p>
          <a:p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Шоринов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Н.А. в этом бою лично подбил танк противника, при этом был тяжело ранен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01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4429" y="1568760"/>
            <a:ext cx="817418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2438" algn="just" fontAlgn="base">
              <a:spcBef>
                <a:spcPct val="0"/>
              </a:spcBef>
              <a:spcAft>
                <a:spcPct val="0"/>
              </a:spcAft>
              <a:tabLst>
                <a:tab pos="969963" algn="l"/>
              </a:tabLst>
            </a:pPr>
            <a:r>
              <a:rPr lang="ru-RU" sz="12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indent="452438" algn="just" fontAlgn="base">
              <a:spcBef>
                <a:spcPct val="0"/>
              </a:spcBef>
              <a:spcAft>
                <a:spcPct val="0"/>
              </a:spcAft>
              <a:tabLst>
                <a:tab pos="969963" algn="l"/>
              </a:tabLs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уже много лет, как не стало прадедушки, (он умер </a:t>
            </a:r>
          </a:p>
          <a:p>
            <a:pPr lvl="0" indent="452438" algn="just" fontAlgn="base">
              <a:spcBef>
                <a:spcPct val="0"/>
              </a:spcBef>
              <a:spcAft>
                <a:spcPct val="0"/>
              </a:spcAft>
              <a:tabLst>
                <a:tab pos="969963" algn="l"/>
              </a:tabLst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1991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году),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светлая память о  нём останется в  наших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сердцах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Живут теперь на земле его дети, внуки,  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его продолжение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У детей свои дети, и так поколение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поколением. А сколько таких прадедушек,  дедушек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бабушек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всей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России?!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же они, наши деды и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прадеды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смогли выстоять? Убеждена: выстояли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оттого, что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любили свою Родину, свою землю, на которой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родились и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выросли. И своим подвигом  нам завещали любить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беречь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Россию.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969963" algn="l"/>
              </a:tabLst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endParaRPr lang="ru-RU" sz="2800" b="1" dirty="0">
              <a:ln w="0"/>
              <a:solidFill>
                <a:schemeClr val="tx2">
                  <a:lumMod val="50000"/>
                </a:schemeClr>
              </a:solidFill>
              <a:effectLst>
                <a:glow rad="101600">
                  <a:schemeClr val="bg2"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tima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53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9370" y="2705049"/>
            <a:ext cx="68540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Интернет-источники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http://podvignaroda.ru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http://podvignaroda.ru/?#id=150367776&amp;tab=navDetailManAward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29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1516</TotalTime>
  <Words>518</Words>
  <Application>Microsoft Office PowerPoint</Application>
  <PresentationFormat>Экран (4:3)</PresentationFormat>
  <Paragraphs>37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Optima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Яна Мазурова</cp:lastModifiedBy>
  <cp:revision>38</cp:revision>
  <dcterms:created xsi:type="dcterms:W3CDTF">2013-11-19T05:52:05Z</dcterms:created>
  <dcterms:modified xsi:type="dcterms:W3CDTF">2020-12-10T19:11:05Z</dcterms:modified>
</cp:coreProperties>
</file>